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7"/>
  </p:notesMasterIdLst>
  <p:sldIdLst>
    <p:sldId id="260" r:id="rId2"/>
    <p:sldId id="258" r:id="rId3"/>
    <p:sldId id="267" r:id="rId4"/>
    <p:sldId id="257" r:id="rId5"/>
    <p:sldId id="268" r:id="rId6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5"/>
    <p:restoredTop sz="94844"/>
  </p:normalViewPr>
  <p:slideViewPr>
    <p:cSldViewPr snapToGrid="0">
      <p:cViewPr varScale="1">
        <p:scale>
          <a:sx n="71" d="100"/>
          <a:sy n="71" d="100"/>
        </p:scale>
        <p:origin x="2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080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449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618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602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237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7608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1664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4871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5571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3344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72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883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943207-F833-F183-399F-25BA138525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7719237" y="12361190"/>
            <a:ext cx="572272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7719237" y="12432592"/>
            <a:ext cx="5558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aditivëve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7883413" y="13299397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5886776" y="13419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065F88-3D0E-6BE5-1A3C-EC8B357A48B4}"/>
              </a:ext>
            </a:extLst>
          </p:cNvPr>
          <p:cNvSpPr/>
          <p:nvPr/>
        </p:nvSpPr>
        <p:spPr>
          <a:xfrm flipV="1">
            <a:off x="321382" y="363455"/>
            <a:ext cx="486730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6486E9-D4F5-B308-10B9-B74F58A61BA4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531F24-6F20-8C90-CF80-449E26E6A241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Ngjyra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pjatë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E49023-F903-912D-B1EC-7DF7E4DEE585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D71248-20EF-1E96-1440-CE4AB0D54F85}"/>
              </a:ext>
            </a:extLst>
          </p:cNvPr>
          <p:cNvSpPr/>
          <p:nvPr/>
        </p:nvSpPr>
        <p:spPr>
          <a:xfrm>
            <a:off x="-45720" y="14987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E113AB79-BB2B-A53D-61C0-C13F1F165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5003109"/>
            <a:ext cx="4110444" cy="21579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842C3A9-C08F-7FE2-A37E-22566613F217}"/>
              </a:ext>
            </a:extLst>
          </p:cNvPr>
          <p:cNvSpPr txBox="1"/>
          <p:nvPr/>
        </p:nvSpPr>
        <p:spPr>
          <a:xfrm>
            <a:off x="537262" y="16091835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5" name="Picture 14" descr="A green and black logo&#10;&#10;Description automatically generated">
            <a:extLst>
              <a:ext uri="{FF2B5EF4-FFF2-40B4-BE49-F238E27FC236}">
                <a16:creationId xmlns:a16="http://schemas.microsoft.com/office/drawing/2014/main" id="{B9C7964F-9D16-BCDD-47F9-B564AF9740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5591022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735A4D-09A7-BD17-ED9F-CC4642C73A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295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C9A130-B436-55AC-494D-1D7DA16E804C}"/>
              </a:ext>
            </a:extLst>
          </p:cNvPr>
          <p:cNvSpPr/>
          <p:nvPr/>
        </p:nvSpPr>
        <p:spPr>
          <a:xfrm flipV="1">
            <a:off x="6188151" y="12361190"/>
            <a:ext cx="725380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256FA1-BE17-2631-EDCC-CA35FE0E7D2C}"/>
              </a:ext>
            </a:extLst>
          </p:cNvPr>
          <p:cNvSpPr txBox="1"/>
          <p:nvPr/>
        </p:nvSpPr>
        <p:spPr>
          <a:xfrm>
            <a:off x="6188151" y="12432592"/>
            <a:ext cx="7089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suplementeve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D4807D-B651-0194-5E0A-44A54ACAA393}"/>
              </a:ext>
            </a:extLst>
          </p:cNvPr>
          <p:cNvSpPr/>
          <p:nvPr/>
        </p:nvSpPr>
        <p:spPr>
          <a:xfrm>
            <a:off x="7883413" y="13299397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32E99D-1E08-0CF7-C516-C1DA57F4B19E}"/>
              </a:ext>
            </a:extLst>
          </p:cNvPr>
          <p:cNvSpPr txBox="1"/>
          <p:nvPr/>
        </p:nvSpPr>
        <p:spPr>
          <a:xfrm>
            <a:off x="5886776" y="13419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A839A4-49D0-9E40-3152-66A9D01BE6C2}"/>
              </a:ext>
            </a:extLst>
          </p:cNvPr>
          <p:cNvSpPr/>
          <p:nvPr/>
        </p:nvSpPr>
        <p:spPr>
          <a:xfrm flipV="1">
            <a:off x="321382" y="363454"/>
            <a:ext cx="837605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89530A-1002-674A-0D81-E3CD057C36EE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7E7AC7-55FC-5B00-C482-F87F1255B678}"/>
              </a:ext>
            </a:extLst>
          </p:cNvPr>
          <p:cNvSpPr txBox="1"/>
          <p:nvPr/>
        </p:nvSpPr>
        <p:spPr>
          <a:xfrm>
            <a:off x="496970" y="435798"/>
            <a:ext cx="8009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Rritja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nivelit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vitaminave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221DC9-E316-8D05-22BB-00D70038240A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8ECBE23-D5BE-9C20-1530-3E1987310D21}"/>
              </a:ext>
            </a:extLst>
          </p:cNvPr>
          <p:cNvSpPr/>
          <p:nvPr/>
        </p:nvSpPr>
        <p:spPr>
          <a:xfrm>
            <a:off x="-45720" y="14987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D97BF490-1D87-8D36-BF32-E9C855F2E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5003109"/>
            <a:ext cx="4110444" cy="21579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09DF05A-7C33-C9CC-2916-F829301E8F74}"/>
              </a:ext>
            </a:extLst>
          </p:cNvPr>
          <p:cNvSpPr txBox="1"/>
          <p:nvPr/>
        </p:nvSpPr>
        <p:spPr>
          <a:xfrm>
            <a:off x="537262" y="16091835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2" name="Picture 11" descr="A green and black logo&#10;&#10;Description automatically generated">
            <a:extLst>
              <a:ext uri="{FF2B5EF4-FFF2-40B4-BE49-F238E27FC236}">
                <a16:creationId xmlns:a16="http://schemas.microsoft.com/office/drawing/2014/main" id="{2F7C8EB4-A79B-3998-5E60-8CAA78D1B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5591022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B55BDA7-ADB7-17E2-12FA-F1DA24659E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13716000" cy="1714918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1BA9039-C7E7-5D92-0B95-690306254338}"/>
              </a:ext>
            </a:extLst>
          </p:cNvPr>
          <p:cNvSpPr/>
          <p:nvPr/>
        </p:nvSpPr>
        <p:spPr>
          <a:xfrm flipV="1">
            <a:off x="4202723" y="12285090"/>
            <a:ext cx="923923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244219-CE2B-DE73-3CCA-311EE1DE55CB}"/>
              </a:ext>
            </a:extLst>
          </p:cNvPr>
          <p:cNvSpPr txBox="1"/>
          <p:nvPr/>
        </p:nvSpPr>
        <p:spPr>
          <a:xfrm>
            <a:off x="4407877" y="12356492"/>
            <a:ext cx="8869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Zbulimi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alergjenëve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ushqimor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0080A4-18D9-C75C-0C41-64596F42F8CF}"/>
              </a:ext>
            </a:extLst>
          </p:cNvPr>
          <p:cNvSpPr/>
          <p:nvPr/>
        </p:nvSpPr>
        <p:spPr>
          <a:xfrm>
            <a:off x="7883413" y="13223297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E9C87A-4908-269D-FA56-FFF7F51460B2}"/>
              </a:ext>
            </a:extLst>
          </p:cNvPr>
          <p:cNvSpPr txBox="1"/>
          <p:nvPr/>
        </p:nvSpPr>
        <p:spPr>
          <a:xfrm>
            <a:off x="5886776" y="133435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2DBC56-D440-8F45-2139-33B97F9738AB}"/>
              </a:ext>
            </a:extLst>
          </p:cNvPr>
          <p:cNvSpPr/>
          <p:nvPr/>
        </p:nvSpPr>
        <p:spPr>
          <a:xfrm flipV="1">
            <a:off x="321382" y="363454"/>
            <a:ext cx="538980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AD257A-FE14-6703-8F6C-A001796A4BA7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ABAFEE-6C48-1D6B-4F0A-A6690EE79279}"/>
              </a:ext>
            </a:extLst>
          </p:cNvPr>
          <p:cNvSpPr txBox="1"/>
          <p:nvPr/>
        </p:nvSpPr>
        <p:spPr>
          <a:xfrm>
            <a:off x="496970" y="435798"/>
            <a:ext cx="5389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Proteinat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bimore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FF21B-FE8D-EB6B-0454-01431B617861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8D0A10-209F-572D-D22B-1E8BA79FF6D8}"/>
              </a:ext>
            </a:extLst>
          </p:cNvPr>
          <p:cNvSpPr/>
          <p:nvPr/>
        </p:nvSpPr>
        <p:spPr>
          <a:xfrm>
            <a:off x="-45720" y="14987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4" name="Picture 13" descr="A black and white logo&#10;&#10;Description automatically generated">
            <a:extLst>
              <a:ext uri="{FF2B5EF4-FFF2-40B4-BE49-F238E27FC236}">
                <a16:creationId xmlns:a16="http://schemas.microsoft.com/office/drawing/2014/main" id="{6ADE26AA-724B-C759-9B76-1561488E77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5003109"/>
            <a:ext cx="4110444" cy="21579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8116F3C-1655-4346-E412-061BF51A816E}"/>
              </a:ext>
            </a:extLst>
          </p:cNvPr>
          <p:cNvSpPr txBox="1"/>
          <p:nvPr/>
        </p:nvSpPr>
        <p:spPr>
          <a:xfrm>
            <a:off x="537262" y="16091835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8" name="Picture 17" descr="A green and black logo&#10;&#10;Description automatically generated">
            <a:extLst>
              <a:ext uri="{FF2B5EF4-FFF2-40B4-BE49-F238E27FC236}">
                <a16:creationId xmlns:a16="http://schemas.microsoft.com/office/drawing/2014/main" id="{7DD99555-27BE-F5BC-47F5-79AC4CFF6C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5591022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1"/>
            <a:ext cx="13716000" cy="1714223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A57A7B8-46AD-030F-E377-BFA5C1C8025C}"/>
              </a:ext>
            </a:extLst>
          </p:cNvPr>
          <p:cNvSpPr/>
          <p:nvPr/>
        </p:nvSpPr>
        <p:spPr>
          <a:xfrm flipV="1">
            <a:off x="5581739" y="12361190"/>
            <a:ext cx="78602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4B6866-3CC5-F3D4-8D64-C57F0E2AC813}"/>
              </a:ext>
            </a:extLst>
          </p:cNvPr>
          <p:cNvSpPr txBox="1"/>
          <p:nvPr/>
        </p:nvSpPr>
        <p:spPr>
          <a:xfrm>
            <a:off x="5417563" y="12432592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Vlerësimi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sigurisë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B37F32-6F78-3EEC-D653-87FADD03AAB9}"/>
              </a:ext>
            </a:extLst>
          </p:cNvPr>
          <p:cNvSpPr/>
          <p:nvPr/>
        </p:nvSpPr>
        <p:spPr>
          <a:xfrm>
            <a:off x="7883413" y="13299397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C2814D-0C0A-EA23-A7DE-0A6915B9C31D}"/>
              </a:ext>
            </a:extLst>
          </p:cNvPr>
          <p:cNvSpPr txBox="1"/>
          <p:nvPr/>
        </p:nvSpPr>
        <p:spPr>
          <a:xfrm>
            <a:off x="5886776" y="13419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A7785C-E3CB-B281-4E9E-70BF8D430E3A}"/>
              </a:ext>
            </a:extLst>
          </p:cNvPr>
          <p:cNvSpPr/>
          <p:nvPr/>
        </p:nvSpPr>
        <p:spPr>
          <a:xfrm flipV="1">
            <a:off x="321382" y="363454"/>
            <a:ext cx="604858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CCF227-5520-DC45-C101-1E5F8F3FE8DF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7B6B33-688C-DF5C-1436-B03E06FAEB39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Provoni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shije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reja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5B3098-3D46-DDFC-9ECD-5349C95C7EE1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FC41A7-5F77-2F24-032F-C97934AE6D39}"/>
              </a:ext>
            </a:extLst>
          </p:cNvPr>
          <p:cNvSpPr/>
          <p:nvPr/>
        </p:nvSpPr>
        <p:spPr>
          <a:xfrm>
            <a:off x="-45720" y="14987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6" name="Picture 15" descr="A black and white logo&#10;&#10;Description automatically generated">
            <a:extLst>
              <a:ext uri="{FF2B5EF4-FFF2-40B4-BE49-F238E27FC236}">
                <a16:creationId xmlns:a16="http://schemas.microsoft.com/office/drawing/2014/main" id="{15211402-9081-C0A6-C4F1-509820FE2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5003109"/>
            <a:ext cx="4110444" cy="21579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9C4606F-90B0-5817-521B-3FB6B82DD2EF}"/>
              </a:ext>
            </a:extLst>
          </p:cNvPr>
          <p:cNvSpPr txBox="1"/>
          <p:nvPr/>
        </p:nvSpPr>
        <p:spPr>
          <a:xfrm>
            <a:off x="537262" y="16091835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8" name="Picture 17" descr="A green and black logo&#10;&#10;Description automatically generated">
            <a:extLst>
              <a:ext uri="{FF2B5EF4-FFF2-40B4-BE49-F238E27FC236}">
                <a16:creationId xmlns:a16="http://schemas.microsoft.com/office/drawing/2014/main" id="{12679583-92C2-50A2-EE6E-4C49E1D050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5591022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BAD6DB-0381-A458-BDA5-AA10280041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24" y="0"/>
            <a:ext cx="13713151" cy="17145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A16D18A-5D04-9650-D90C-97BFF448FDA5}"/>
              </a:ext>
            </a:extLst>
          </p:cNvPr>
          <p:cNvSpPr/>
          <p:nvPr/>
        </p:nvSpPr>
        <p:spPr>
          <a:xfrm flipV="1">
            <a:off x="4657062" y="12334297"/>
            <a:ext cx="878489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E317E2-12AB-E8C7-D1EB-71651D869A73}"/>
              </a:ext>
            </a:extLst>
          </p:cNvPr>
          <p:cNvSpPr txBox="1"/>
          <p:nvPr/>
        </p:nvSpPr>
        <p:spPr>
          <a:xfrm>
            <a:off x="4657061" y="12405699"/>
            <a:ext cx="8620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Etiketimi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bazuar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shkencë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05C92A-DF5D-1E2C-3177-53B448D122B8}"/>
              </a:ext>
            </a:extLst>
          </p:cNvPr>
          <p:cNvSpPr/>
          <p:nvPr/>
        </p:nvSpPr>
        <p:spPr>
          <a:xfrm>
            <a:off x="7883413" y="13272504"/>
            <a:ext cx="55585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6F919B-9D50-47E1-4AFC-DEAE5D20E89A}"/>
              </a:ext>
            </a:extLst>
          </p:cNvPr>
          <p:cNvSpPr txBox="1"/>
          <p:nvPr/>
        </p:nvSpPr>
        <p:spPr>
          <a:xfrm>
            <a:off x="5886776" y="13392752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Prioriteti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ynë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75E59B-7418-EFD5-5E3E-47FA947E0719}"/>
              </a:ext>
            </a:extLst>
          </p:cNvPr>
          <p:cNvSpPr/>
          <p:nvPr/>
        </p:nvSpPr>
        <p:spPr>
          <a:xfrm flipV="1">
            <a:off x="321381" y="363454"/>
            <a:ext cx="786022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F948FE-F7E5-9CA5-CEA4-FA0371F1CA8B}"/>
              </a:ext>
            </a:extLst>
          </p:cNvPr>
          <p:cNvSpPr/>
          <p:nvPr/>
        </p:nvSpPr>
        <p:spPr>
          <a:xfrm>
            <a:off x="321383" y="1301660"/>
            <a:ext cx="556539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CE6F6C-AB01-70DD-EB4E-FD158CC07166}"/>
              </a:ext>
            </a:extLst>
          </p:cNvPr>
          <p:cNvSpPr txBox="1"/>
          <p:nvPr/>
        </p:nvSpPr>
        <p:spPr>
          <a:xfrm>
            <a:off x="496970" y="435798"/>
            <a:ext cx="7860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Filloni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ditën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shëndetshëm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3F32D6-01F8-F5F3-13BB-2BBFE41F50CE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Zgjedhja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juaj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0CD34D-B3D4-BB0E-70DA-28F79B15A80D}"/>
              </a:ext>
            </a:extLst>
          </p:cNvPr>
          <p:cNvSpPr/>
          <p:nvPr/>
        </p:nvSpPr>
        <p:spPr>
          <a:xfrm>
            <a:off x="-45720" y="14987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AFF186FE-D533-AA7C-74D4-FD4DEA9B7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5003109"/>
            <a:ext cx="4110444" cy="21579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7C3A53-7D91-2E49-99D6-0E4F64FBDA94}"/>
              </a:ext>
            </a:extLst>
          </p:cNvPr>
          <p:cNvSpPr txBox="1"/>
          <p:nvPr/>
        </p:nvSpPr>
        <p:spPr>
          <a:xfrm>
            <a:off x="537262" y="16091835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6" name="Picture 5" descr="A green and black logo&#10;&#10;Description automatically generated">
            <a:extLst>
              <a:ext uri="{FF2B5EF4-FFF2-40B4-BE49-F238E27FC236}">
                <a16:creationId xmlns:a16="http://schemas.microsoft.com/office/drawing/2014/main" id="{7E5117A9-D628-6B6B-7090-D09A53D48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170" y="15591022"/>
            <a:ext cx="2837691" cy="99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18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9C1452F-724B-4422-9DD1-819AFF7D486C}"/>
</file>

<file path=customXml/itemProps2.xml><?xml version="1.0" encoding="utf-8"?>
<ds:datastoreItem xmlns:ds="http://schemas.openxmlformats.org/officeDocument/2006/customXml" ds:itemID="{C354887A-8B9C-4410-9C10-EBC6F6F0D0B9}"/>
</file>

<file path=customXml/itemProps3.xml><?xml version="1.0" encoding="utf-8"?>
<ds:datastoreItem xmlns:ds="http://schemas.openxmlformats.org/officeDocument/2006/customXml" ds:itemID="{6AF2FF51-D53B-4AFF-A28F-5ACD156674F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2691</TotalTime>
  <Words>102</Words>
  <Application>Microsoft Macintosh PowerPoint</Application>
  <PresentationFormat>Custom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40</cp:revision>
  <dcterms:created xsi:type="dcterms:W3CDTF">2024-06-06T13:31:57Z</dcterms:created>
  <dcterms:modified xsi:type="dcterms:W3CDTF">2025-05-15T16:16:16Z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